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4"/>
  </p:notesMasterIdLst>
  <p:sldIdLst>
    <p:sldId id="357" r:id="rId3"/>
    <p:sldId id="359" r:id="rId4"/>
    <p:sldId id="301" r:id="rId5"/>
    <p:sldId id="360" r:id="rId6"/>
    <p:sldId id="362" r:id="rId7"/>
    <p:sldId id="363" r:id="rId8"/>
    <p:sldId id="365" r:id="rId9"/>
    <p:sldId id="364" r:id="rId10"/>
    <p:sldId id="400" r:id="rId11"/>
    <p:sldId id="401" r:id="rId12"/>
    <p:sldId id="402" r:id="rId13"/>
    <p:sldId id="407" r:id="rId14"/>
    <p:sldId id="403" r:id="rId15"/>
    <p:sldId id="405" r:id="rId16"/>
    <p:sldId id="353" r:id="rId17"/>
    <p:sldId id="412" r:id="rId18"/>
    <p:sldId id="411" r:id="rId19"/>
    <p:sldId id="415" r:id="rId20"/>
    <p:sldId id="416" r:id="rId21"/>
    <p:sldId id="413" r:id="rId22"/>
    <p:sldId id="410" r:id="rId23"/>
  </p:sldIdLst>
  <p:sldSz cx="9144000" cy="5143500" type="screen16x9"/>
  <p:notesSz cx="6858000" cy="9144000"/>
  <p:custDataLst>
    <p:tags r:id="rId2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7"/>
    <p:restoredTop sz="94660"/>
  </p:normalViewPr>
  <p:slideViewPr>
    <p:cSldViewPr snapToGrid="0">
      <p:cViewPr varScale="1">
        <p:scale>
          <a:sx n="126" d="100"/>
          <a:sy n="126" d="100"/>
        </p:scale>
        <p:origin x="200" y="21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2023/12/22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2023/12/22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2023/12/22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1.sv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3.xml"/><Relationship Id="rId5" Type="http://schemas.openxmlformats.org/officeDocument/2006/relationships/image" Target="../media/image50.sv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5030" y="3007360"/>
            <a:ext cx="4264660" cy="225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Thứ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ngày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tháng </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a:t>
            </a:r>
            <a:r>
              <a:rPr 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năm 20</a:t>
            </a:r>
            <a:r>
              <a:rPr lang="en-GB" altLang="vi-VN"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21</a:t>
            </a:r>
            <a:br>
              <a:rPr lang="en-US" sz="2100">
                <a:ln>
                  <a:solidFill>
                    <a:srgbClr val="000000"/>
                  </a:solidFill>
                </a:ln>
                <a:solidFill>
                  <a:srgbClr val="000000"/>
                </a:solidFill>
                <a:latin typeface="Calibri" panose="020F0502020204030204" pitchFamily="34" charset="0"/>
                <a:cs typeface="Calibri" panose="020F0502020204030204" pitchFamily="34" charset="0"/>
              </a:rPr>
            </a:br>
            <a:r>
              <a:rPr lang="en-US" sz="2100" b="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 từ và câu</a:t>
            </a:r>
            <a:endParaRPr lang="en-US" sz="2100" dirty="0">
              <a:solidFill>
                <a:schemeClr val="bg1"/>
              </a:solidFill>
              <a:latin typeface="Calibri" panose="020F0502020204030204" pitchFamily="34" charset="0"/>
              <a:cs typeface="Calibri" panose="020F0502020204030204" pitchFamily="34" charset="0"/>
            </a:endParaRPr>
          </a:p>
        </p:txBody>
      </p:sp>
      <p:cxnSp>
        <p:nvCxnSpPr>
          <p:cNvPr id="9" name="Straight Connector 8"/>
          <p:cNvCxnSpPr/>
          <p:nvPr/>
        </p:nvCxnSpPr>
        <p:spPr>
          <a:xfrm>
            <a:off x="3772020" y="571500"/>
            <a:ext cx="1485900" cy="0"/>
          </a:xfrm>
          <a:prstGeom prst="line">
            <a:avLst/>
          </a:prstGeom>
          <a:ln w="28575">
            <a:solidFill>
              <a:srgbClr val="003300"/>
            </a:solidFill>
          </a:ln>
        </p:spPr>
        <p:style>
          <a:lnRef idx="1">
            <a:schemeClr val="accent3"/>
          </a:lnRef>
          <a:fillRef idx="0">
            <a:schemeClr val="accent3"/>
          </a:fillRef>
          <a:effectRef idx="0">
            <a:schemeClr val="accent3"/>
          </a:effectRef>
          <a:fontRef idx="minor">
            <a:schemeClr val="tx1"/>
          </a:fontRef>
        </p:style>
      </p:cxnSp>
      <p:sp>
        <p:nvSpPr>
          <p:cNvPr id="6" name="Rectangle 5"/>
          <p:cNvSpPr/>
          <p:nvPr/>
        </p:nvSpPr>
        <p:spPr>
          <a:xfrm>
            <a:off x="1617884" y="998921"/>
            <a:ext cx="5811736" cy="583565"/>
          </a:xfrm>
          <a:prstGeom prst="rect">
            <a:avLst/>
          </a:prstGeom>
        </p:spPr>
        <p:txBody>
          <a:bodyPr wrap="square">
            <a:spAutoFit/>
          </a:bodyPr>
          <a:lstStyle/>
          <a:p>
            <a:pPr algn="ctr"/>
            <a:r>
              <a:rPr lang="en-US" sz="320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 rộng vốn từ: Hòa bình</a:t>
            </a: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400" b="1" u="sng">
                <a:solidFill>
                  <a:srgbClr val="000000"/>
                </a:solidFill>
                <a:latin typeface="Times New Roman" panose="02020603050405020304" pitchFamily="18" charset="0"/>
                <a:cs typeface="Times New Roman" panose="02020603050405020304" pitchFamily="18" charset="0"/>
              </a:rPr>
              <a:t>Bài làm</a:t>
            </a:r>
          </a:p>
          <a:p>
            <a:pPr algn="just">
              <a:spcBef>
                <a:spcPct val="50000"/>
              </a:spcBef>
            </a:pPr>
            <a:r>
              <a:rPr lang="en-US" sz="2475" b="1">
                <a:solidFill>
                  <a:srgbClr val="000000"/>
                </a:solidFill>
                <a:latin typeface="Times New Roman" panose="02020603050405020304" pitchFamily="18" charset="0"/>
              </a:rPr>
              <a:t>       Hè vừa rồi, em được về quê thăm ông bà ở An Giang. Cảnh nơi đây thật thanh bình. Em rất thích ngắm nhìn đàn cò trắng phau đang chao mình bay liệng trên cánh đồng lúa chín vàng. Dòng sông cứ êm đềm, hiền hoà uốn lượn quanh xóm làng. Với em, điều vui nhất có lẽ là được cùng các bạn trong xóm đi chăn trâu, thả diều. Không đâu trong lành và mát mẻ hơn nơi đây. Em cảm thấy yêu quê mình nhiều hơn và yêu luôn những người dân hiền lành, chất phác.</a:t>
            </a:r>
            <a:endParaRPr lang="en-US" sz="27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902</Words>
  <Application>Microsoft Macintosh PowerPoint</Application>
  <PresentationFormat>On-screen Show (16:9)</PresentationFormat>
  <Paragraphs>91</Paragraphs>
  <Slides>21</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等线</vt:lpstr>
      <vt:lpstr>Microsoft YaHei</vt:lpstr>
      <vt:lpstr>Arial</vt:lpstr>
      <vt:lpstr>Calibri</vt:lpstr>
      <vt:lpstr>Calibri Light</vt:lpstr>
      <vt:lpstr>SVN-Hole Hearted</vt:lpstr>
      <vt:lpstr>SVN-Shintia Script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Microsoft Office User</cp:lastModifiedBy>
  <cp:revision>47</cp:revision>
  <dcterms:created xsi:type="dcterms:W3CDTF">2017-03-04T06:55:00Z</dcterms:created>
  <dcterms:modified xsi:type="dcterms:W3CDTF">2023-12-22T08:28:21Z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